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7" r:id="rId9"/>
    <p:sldId id="268" r:id="rId10"/>
    <p:sldId id="269" r:id="rId11"/>
    <p:sldId id="263" r:id="rId12"/>
    <p:sldId id="264" r:id="rId13"/>
    <p:sldId id="265" r:id="rId14"/>
    <p:sldId id="266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14"/>
    <p:restoredTop sz="82321"/>
  </p:normalViewPr>
  <p:slideViewPr>
    <p:cSldViewPr snapToGrid="0" snapToObjects="1">
      <p:cViewPr varScale="1">
        <p:scale>
          <a:sx n="77" d="100"/>
          <a:sy n="77" d="100"/>
        </p:scale>
        <p:origin x="1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99808-1072-8242-AD8C-AAFF89840B5D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39F31-1B35-3345-84BF-9D45B8641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7075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6572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947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de-DE" altLang="zh-CN" dirty="0" smtClean="0"/>
              <a:t>http://10.94.122.212:8989/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39F31-1B35-3345-84BF-9D45B864166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811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217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2814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05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24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974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3624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903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952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90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946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2738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88B4D-E80D-454D-BAA0-A5D2D9C1EE10}" type="datetimeFigureOut">
              <a:rPr kumimoji="1" lang="zh-CN" altLang="en-US" smtClean="0"/>
              <a:t>2018/7/4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9AD2B-871E-424E-8DC4-F2441B5B59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847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upstream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2017.07.04</a:t>
            </a:r>
            <a:r>
              <a:rPr kumimoji="1" lang="zh-CN" altLang="en-US" dirty="0" smtClean="0"/>
              <a:t> 罗青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829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45" y="844061"/>
            <a:ext cx="11264713" cy="44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50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209" y="0"/>
            <a:ext cx="10290387" cy="699346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387773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4000" dirty="0" smtClean="0"/>
              <a:t>请求读取调用栈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318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73" y="423333"/>
            <a:ext cx="10046560" cy="568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8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246" y="0"/>
            <a:ext cx="9362039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486247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4000" dirty="0" smtClean="0"/>
              <a:t>请求读取调试日志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813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438" y="0"/>
            <a:ext cx="9801901" cy="858333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0581" y="1151466"/>
            <a:ext cx="800219" cy="387773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zh-CN" sz="4000" dirty="0" smtClean="0"/>
              <a:t>phase</a:t>
            </a:r>
            <a:r>
              <a:rPr kumimoji="1" lang="zh-CN" altLang="en-US" sz="4000" dirty="0" smtClean="0"/>
              <a:t>调试日志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83245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552"/>
          </a:xfrm>
        </p:spPr>
        <p:txBody>
          <a:bodyPr/>
          <a:lstStyle/>
          <a:p>
            <a:r>
              <a:rPr kumimoji="1" lang="en-US" altLang="zh-CN" dirty="0" err="1" smtClean="0"/>
              <a:t>Ngx_http_upstream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83678"/>
            <a:ext cx="10515600" cy="4893285"/>
          </a:xfrm>
        </p:spPr>
        <p:txBody>
          <a:bodyPr/>
          <a:lstStyle/>
          <a:p>
            <a:r>
              <a:rPr kumimoji="1" lang="en-US" altLang="zh-CN" dirty="0" err="1" smtClean="0"/>
              <a:t>ngx_fastcgi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proxy_handler</a:t>
            </a:r>
            <a:endParaRPr kumimoji="1" lang="en-US" altLang="zh-CN" dirty="0" smtClean="0"/>
          </a:p>
          <a:p>
            <a:pPr lvl="1"/>
            <a:r>
              <a:rPr lang="en-US" altLang="zh-CN" dirty="0" err="1" smtClean="0"/>
              <a:t>ngx_http_upstream_create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ngx_http_read_client_request_body</a:t>
            </a:r>
            <a:endParaRPr lang="en-US" altLang="zh-CN" dirty="0" smtClean="0"/>
          </a:p>
          <a:p>
            <a:pPr lvl="2"/>
            <a:r>
              <a:rPr lang="en-US" altLang="zh-CN" dirty="0" err="1" smtClean="0"/>
              <a:t>ngx_http_upstream_init</a:t>
            </a:r>
            <a:endParaRPr lang="en-US" altLang="zh-CN" dirty="0" smtClean="0"/>
          </a:p>
          <a:p>
            <a:pPr lvl="3"/>
            <a:r>
              <a:rPr lang="en-US" altLang="zh-CN" dirty="0" err="1" smtClean="0"/>
              <a:t>ngx_http_upstream_init_request</a:t>
            </a:r>
            <a:endParaRPr lang="en-US" altLang="zh-CN" dirty="0" smtClean="0"/>
          </a:p>
          <a:p>
            <a:pPr lvl="4"/>
            <a:r>
              <a:rPr lang="en-US" altLang="zh-CN" dirty="0" smtClean="0"/>
              <a:t>u-&gt;</a:t>
            </a:r>
            <a:r>
              <a:rPr lang="en-US" altLang="zh-CN" dirty="0" err="1" smtClean="0"/>
              <a:t>create_request</a:t>
            </a:r>
            <a:endParaRPr lang="en-US" altLang="zh-CN" dirty="0" smtClean="0"/>
          </a:p>
          <a:p>
            <a:pPr lvl="4"/>
            <a:r>
              <a:rPr lang="en-US" altLang="zh-CN" dirty="0" err="1" smtClean="0"/>
              <a:t>ngx_http_upstream_connect</a:t>
            </a:r>
            <a:endParaRPr lang="en-US" altLang="zh-CN" dirty="0" smtClean="0"/>
          </a:p>
          <a:p>
            <a:pPr lvl="5"/>
            <a:r>
              <a:rPr lang="en-US" altLang="zh-CN" dirty="0" err="1" smtClean="0"/>
              <a:t>ngx_event_connect_peer</a:t>
            </a:r>
            <a:endParaRPr lang="en-US" altLang="zh-CN" dirty="0" smtClean="0"/>
          </a:p>
          <a:p>
            <a:pPr lvl="5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372" y="4398108"/>
            <a:ext cx="7478037" cy="205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3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46" y="288193"/>
            <a:ext cx="9005277" cy="630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64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50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zh-CN" altLang="en-US" smtClean="0"/>
              <a:t>主流程回顾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0138"/>
            <a:ext cx="10515600" cy="5076825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init_cycle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create_conf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Ngx_conf_parse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（</a:t>
            </a:r>
            <a:r>
              <a:rPr kumimoji="1" lang="en-US" altLang="zh-CN" dirty="0" err="1" smtClean="0"/>
              <a:t>eg:ngx_events_block</a:t>
            </a:r>
            <a:r>
              <a:rPr kumimoji="1" lang="en-US" altLang="zh-CN" dirty="0" smtClean="0"/>
              <a:t>/</a:t>
            </a:r>
            <a:r>
              <a:rPr kumimoji="1" lang="en-US" altLang="zh-CN" b="1" dirty="0" err="1" smtClean="0"/>
              <a:t>ngx_http_block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init_conf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ngx_open_listening_sockets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listen/bind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Init_modules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eg:use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epoll</a:t>
            </a:r>
            <a:r>
              <a:rPr kumimoji="1" lang="en-US" altLang="zh-CN" dirty="0" smtClean="0"/>
              <a:t>)</a:t>
            </a:r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ngx_master_process_cycle</a:t>
            </a:r>
            <a:endParaRPr kumimoji="1" lang="en-US" altLang="zh-CN" dirty="0" smtClean="0"/>
          </a:p>
          <a:p>
            <a:pPr lvl="1"/>
            <a:r>
              <a:rPr kumimoji="1" lang="en-US" altLang="zh-CN" b="1" dirty="0" err="1" smtClean="0"/>
              <a:t>start_worker_process</a:t>
            </a:r>
            <a:endParaRPr kumimoji="1" lang="en-US" altLang="zh-CN" b="1" dirty="0" smtClean="0"/>
          </a:p>
          <a:p>
            <a:pPr lvl="2"/>
            <a:r>
              <a:rPr kumimoji="1" lang="en-US" altLang="zh-CN" b="1" dirty="0" err="1" smtClean="0"/>
              <a:t>ngx_spawn_process</a:t>
            </a:r>
            <a:r>
              <a:rPr kumimoji="1" lang="zh-CN" altLang="en-US" b="1" dirty="0" smtClean="0"/>
              <a:t>（</a:t>
            </a:r>
            <a:r>
              <a:rPr kumimoji="1" lang="en-US" altLang="zh-CN" b="1" dirty="0" smtClean="0"/>
              <a:t>fork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&amp;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proc</a:t>
            </a:r>
            <a:r>
              <a:rPr kumimoji="1" lang="zh-CN" altLang="en-US" b="1" dirty="0" smtClean="0"/>
              <a:t>）</a:t>
            </a:r>
            <a:endParaRPr kumimoji="1" lang="en-US" altLang="zh-CN" b="1" dirty="0" smtClean="0"/>
          </a:p>
          <a:p>
            <a:pPr lvl="3"/>
            <a:r>
              <a:rPr kumimoji="1" lang="en-US" altLang="zh-CN" b="1" dirty="0" err="1" smtClean="0"/>
              <a:t>proc:ngx_worker_process_cycle</a:t>
            </a:r>
            <a:endParaRPr kumimoji="1" lang="en-US" altLang="zh-CN" b="1" dirty="0" smtClean="0"/>
          </a:p>
          <a:p>
            <a:pPr lvl="4"/>
            <a:r>
              <a:rPr kumimoji="1" lang="en-US" altLang="zh-CN" b="1" dirty="0" err="1" smtClean="0"/>
              <a:t>init_process</a:t>
            </a:r>
            <a:endParaRPr kumimoji="1" lang="en-US" altLang="zh-CN" b="1" dirty="0" smtClean="0"/>
          </a:p>
          <a:p>
            <a:pPr lvl="4"/>
            <a:r>
              <a:rPr kumimoji="1" lang="en-US" altLang="zh-CN" b="1" dirty="0" err="1" smtClean="0"/>
              <a:t>ngx_process_events_and_timers</a:t>
            </a:r>
            <a:r>
              <a:rPr kumimoji="1" lang="zh-CN" altLang="en-US" b="1" dirty="0" smtClean="0"/>
              <a:t>（</a:t>
            </a:r>
            <a:r>
              <a:rPr kumimoji="1" lang="en-US" altLang="zh-CN" b="1" dirty="0" smtClean="0"/>
              <a:t>accept/read/write</a:t>
            </a:r>
            <a:r>
              <a:rPr kumimoji="1" lang="zh-CN" altLang="en-US" b="1" dirty="0" smtClean="0"/>
              <a:t>）</a:t>
            </a:r>
            <a:endParaRPr kumimoji="1" lang="en-US" altLang="zh-CN" b="1" dirty="0" smtClean="0"/>
          </a:p>
          <a:p>
            <a:pPr lvl="1"/>
            <a:r>
              <a:rPr kumimoji="1" lang="en-US" altLang="zh-CN" dirty="0" smtClean="0"/>
              <a:t>Loop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check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signal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tag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46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zh-CN" altLang="en-US" dirty="0" smtClean="0"/>
              <a:t>主流程调用堆栈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27666"/>
            <a:ext cx="10515600" cy="507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22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" y="628650"/>
            <a:ext cx="10472737" cy="526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00138"/>
            <a:ext cx="10515600" cy="5757862"/>
          </a:xfrm>
        </p:spPr>
        <p:txBody>
          <a:bodyPr>
            <a:normAutofit/>
          </a:bodyPr>
          <a:lstStyle/>
          <a:p>
            <a:r>
              <a:rPr kumimoji="1" lang="en-US" altLang="zh-CN" dirty="0" err="1"/>
              <a:t>n</a:t>
            </a:r>
            <a:r>
              <a:rPr kumimoji="1" lang="en-US" altLang="zh-CN" dirty="0" err="1" smtClean="0"/>
              <a:t>gx_http_block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加载</a:t>
            </a:r>
            <a:r>
              <a:rPr kumimoji="1" lang="en-US" altLang="zh-CN" dirty="0" smtClean="0"/>
              <a:t>http{}</a:t>
            </a:r>
            <a:r>
              <a:rPr kumimoji="1" lang="zh-CN" altLang="en-US" dirty="0" smtClean="0"/>
              <a:t>配置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init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phases)</a:t>
            </a:r>
          </a:p>
          <a:p>
            <a:pPr lvl="1"/>
            <a:r>
              <a:rPr kumimoji="1" lang="en-US" altLang="zh-CN" dirty="0" err="1" smtClean="0"/>
              <a:t>Create_main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srv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loc_conf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Preconfiguration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Ngx_conf_parse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ngx_server_core_block,ngx_location_core_block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lvl="2"/>
            <a:r>
              <a:rPr kumimoji="1" lang="en-US" altLang="zh-CN" dirty="0" err="1" smtClean="0"/>
              <a:t>loc_conf</a:t>
            </a:r>
            <a:r>
              <a:rPr kumimoji="1" lang="en-US" altLang="zh-CN" dirty="0" smtClean="0"/>
              <a:t>-&gt;handler</a:t>
            </a:r>
            <a:r>
              <a:rPr kumimoji="1" lang="zh-CN" altLang="en-US" dirty="0" smtClean="0"/>
              <a:t>可以在</a:t>
            </a:r>
            <a:r>
              <a:rPr kumimoji="1" lang="en-US" altLang="zh-CN" dirty="0" err="1" smtClean="0"/>
              <a:t>cmd</a:t>
            </a:r>
            <a:r>
              <a:rPr kumimoji="1" lang="en-US" altLang="zh-CN" dirty="0" smtClean="0"/>
              <a:t>-&gt;set</a:t>
            </a:r>
            <a:r>
              <a:rPr kumimoji="1" lang="zh-CN" altLang="en-US" dirty="0" smtClean="0"/>
              <a:t>函数中设置，后续可以作为</a:t>
            </a:r>
            <a:r>
              <a:rPr kumimoji="1" lang="en-US" altLang="zh-CN" dirty="0" err="1" smtClean="0"/>
              <a:t>content_handler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find_config</a:t>
            </a:r>
            <a:r>
              <a:rPr kumimoji="1" lang="zh-CN" altLang="en-US" dirty="0" smtClean="0"/>
              <a:t>阶段</a:t>
            </a:r>
            <a:r>
              <a:rPr kumimoji="1" lang="en-US" altLang="zh-CN" dirty="0" smtClean="0"/>
              <a:t>:r-&gt;</a:t>
            </a:r>
            <a:r>
              <a:rPr kumimoji="1" lang="en-US" altLang="zh-CN" dirty="0" err="1" smtClean="0"/>
              <a:t>content_handler</a:t>
            </a:r>
            <a:r>
              <a:rPr kumimoji="1" lang="en-US" altLang="zh-CN" dirty="0" smtClean="0"/>
              <a:t>=</a:t>
            </a:r>
            <a:r>
              <a:rPr kumimoji="1" lang="en-US" altLang="zh-CN" dirty="0" err="1" smtClean="0"/>
              <a:t>clcf</a:t>
            </a:r>
            <a:r>
              <a:rPr kumimoji="1" lang="en-US" altLang="zh-CN" dirty="0" smtClean="0"/>
              <a:t>-&gt;handler</a:t>
            </a:r>
          </a:p>
          <a:p>
            <a:pPr lvl="1"/>
            <a:r>
              <a:rPr kumimoji="1" lang="en-US" altLang="zh-CN" dirty="0" err="1" smtClean="0"/>
              <a:t>init_main_conf&amp;merge_srv_conf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Ngx_http_init_phases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Postconfiguration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设置各个</a:t>
            </a:r>
            <a:r>
              <a:rPr kumimoji="1" lang="en-US" altLang="zh-CN" dirty="0" smtClean="0"/>
              <a:t>phase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，比如</a:t>
            </a:r>
            <a:r>
              <a:rPr kumimoji="1" lang="en-US" altLang="zh-CN" dirty="0" smtClean="0"/>
              <a:t>rewrite</a:t>
            </a:r>
            <a:r>
              <a:rPr kumimoji="1" lang="zh-CN" altLang="en-US" dirty="0" smtClean="0"/>
              <a:t>模块和</a:t>
            </a:r>
            <a:r>
              <a:rPr kumimoji="1" lang="en-US" altLang="zh-CN" dirty="0" err="1" smtClean="0"/>
              <a:t>try_files</a:t>
            </a:r>
            <a:r>
              <a:rPr kumimoji="1" lang="zh-CN" altLang="en-US" dirty="0" smtClean="0"/>
              <a:t>模块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ngx_http_init_phase_handlers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设置各个</a:t>
            </a:r>
            <a:r>
              <a:rPr kumimoji="1" lang="en-US" altLang="zh-CN" dirty="0" smtClean="0"/>
              <a:t>phase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next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checker</a:t>
            </a:r>
          </a:p>
          <a:p>
            <a:pPr lvl="1"/>
            <a:r>
              <a:rPr kumimoji="1" lang="en-US" altLang="zh-CN" dirty="0" err="1" smtClean="0"/>
              <a:t>ngx_http_optimize_servers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设置</a:t>
            </a:r>
            <a:r>
              <a:rPr kumimoji="1" lang="en-US" altLang="zh-CN" dirty="0" smtClean="0"/>
              <a:t>ls-&gt;handler=</a:t>
            </a:r>
            <a:r>
              <a:rPr kumimoji="1" lang="en-US" altLang="zh-CN" dirty="0" err="1" smtClean="0"/>
              <a:t>ngx_init_connection</a:t>
            </a:r>
            <a:endParaRPr kumimoji="1" lang="en-US" altLang="zh-CN" dirty="0" smtClean="0"/>
          </a:p>
          <a:p>
            <a:pPr lvl="2"/>
            <a:r>
              <a:rPr kumimoji="1" lang="en-US" altLang="zh-CN" dirty="0" smtClean="0"/>
              <a:t>Accept</a:t>
            </a:r>
            <a:r>
              <a:rPr kumimoji="1" lang="zh-CN" altLang="en-US" dirty="0" smtClean="0"/>
              <a:t>事件触发的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ngx_event_accept</a:t>
            </a:r>
            <a:r>
              <a:rPr kumimoji="1" lang="zh-CN" altLang="en-US" dirty="0" smtClean="0"/>
              <a:t>会调用</a:t>
            </a:r>
            <a:r>
              <a:rPr kumimoji="1" lang="en-US" altLang="zh-CN" dirty="0" smtClean="0"/>
              <a:t>ls-&gt;handler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013"/>
          </a:xfrm>
        </p:spPr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执行流程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加载配置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事件循环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515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56" y="440267"/>
            <a:ext cx="1037399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0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的事件循环（</a:t>
            </a:r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31986"/>
            <a:ext cx="10515600" cy="59260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err="1" smtClean="0"/>
              <a:t>ngx_process_events_and_timers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ngx_event_accept</a:t>
            </a:r>
            <a:r>
              <a:rPr kumimoji="1" lang="zh-CN" altLang="en-US" dirty="0" smtClean="0"/>
              <a:t>（</a:t>
            </a:r>
            <a:r>
              <a:rPr kumimoji="1" lang="en-US" altLang="zh-CN" dirty="0" err="1" smtClean="0"/>
              <a:t>init_connection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ngx_http_wait_request_handler</a:t>
            </a:r>
            <a:endParaRPr kumimoji="1" lang="en-US" altLang="zh-CN" dirty="0" smtClean="0"/>
          </a:p>
          <a:p>
            <a:pPr lvl="1"/>
            <a:r>
              <a:rPr lang="en-US" altLang="zh-CN" dirty="0" err="1" smtClean="0">
                <a:effectLst/>
              </a:rPr>
              <a:t>ngx_http_process_request_line</a:t>
            </a:r>
            <a:endParaRPr lang="en-US" altLang="zh-CN" dirty="0" smtClean="0">
              <a:effectLst/>
            </a:endParaRPr>
          </a:p>
          <a:p>
            <a:pPr lvl="2"/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NGX_AGAIN</a:t>
            </a:r>
          </a:p>
          <a:p>
            <a:pPr lvl="3"/>
            <a:r>
              <a:rPr lang="en-US" altLang="zh-CN" dirty="0" err="1" smtClean="0">
                <a:effectLst/>
              </a:rPr>
              <a:t>ngx_read_request_header</a:t>
            </a:r>
            <a:endParaRPr lang="en-US" altLang="zh-CN" dirty="0" smtClean="0">
              <a:effectLst/>
            </a:endParaRPr>
          </a:p>
          <a:p>
            <a:pPr lvl="2"/>
            <a:r>
              <a:rPr kumimoji="1" lang="zh-CN" altLang="en-US" dirty="0" smtClean="0"/>
              <a:t>非</a:t>
            </a:r>
            <a:r>
              <a:rPr lang="en-US" altLang="zh-CN" dirty="0" smtClean="0"/>
              <a:t>NGX_AGAIN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ngx_http_parse_request_line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ngx_http_process_request_uri</a:t>
            </a:r>
            <a:endParaRPr kumimoji="1" lang="en-US" altLang="zh-CN" dirty="0" smtClean="0"/>
          </a:p>
          <a:p>
            <a:pPr lvl="3"/>
            <a:r>
              <a:rPr kumimoji="1" lang="en-US" altLang="zh-CN" dirty="0" err="1" smtClean="0"/>
              <a:t>ngx_http_process_headers</a:t>
            </a:r>
            <a:endParaRPr kumimoji="1" lang="en-US" altLang="zh-CN" dirty="0" smtClean="0"/>
          </a:p>
          <a:p>
            <a:pPr lvl="4"/>
            <a:r>
              <a:rPr kumimoji="1" lang="en-US" altLang="zh-CN" dirty="0" err="1" smtClean="0"/>
              <a:t>ngx_http_process_header</a:t>
            </a:r>
            <a:endParaRPr lang="en-US" altLang="zh-CN" b="1" dirty="0" smtClean="0">
              <a:effectLst/>
            </a:endParaRPr>
          </a:p>
          <a:p>
            <a:pPr lvl="4"/>
            <a:r>
              <a:rPr lang="en-US" altLang="zh-CN" dirty="0" err="1" smtClean="0">
                <a:effectLst/>
              </a:rPr>
              <a:t>ngx_http_process_request</a:t>
            </a:r>
            <a:endParaRPr lang="en-US" altLang="zh-CN" dirty="0" smtClean="0">
              <a:effectLst/>
            </a:endParaRPr>
          </a:p>
          <a:p>
            <a:pPr lvl="5"/>
            <a:r>
              <a:rPr lang="en-US" altLang="zh-CN" dirty="0" err="1" smtClean="0">
                <a:effectLst/>
              </a:rPr>
              <a:t>ngx_http_handler</a:t>
            </a:r>
            <a:endParaRPr lang="en-US" altLang="zh-CN" dirty="0" smtClean="0">
              <a:effectLst/>
            </a:endParaRPr>
          </a:p>
          <a:p>
            <a:pPr lvl="6"/>
            <a:r>
              <a:rPr lang="en-US" altLang="zh-CN" b="1" dirty="0" err="1" smtClean="0">
                <a:effectLst/>
              </a:rPr>
              <a:t>ngx_http_core_run_phases</a:t>
            </a:r>
            <a:endParaRPr kumimoji="1" lang="en-US" altLang="zh-CN" dirty="0" smtClean="0"/>
          </a:p>
          <a:p>
            <a:pPr lvl="1"/>
            <a:r>
              <a:rPr lang="en-US" altLang="zh-CN" dirty="0" err="1" smtClean="0">
                <a:effectLst/>
              </a:rPr>
              <a:t>Ngx_http_send_response</a:t>
            </a:r>
            <a:endParaRPr lang="en-US" altLang="zh-CN" dirty="0" smtClean="0">
              <a:effectLst/>
            </a:endParaRPr>
          </a:p>
          <a:p>
            <a:pPr lvl="2"/>
            <a:r>
              <a:rPr lang="en-US" altLang="zh-CN" dirty="0" err="1" smtClean="0"/>
              <a:t>ngx_http_send_header</a:t>
            </a:r>
            <a:endParaRPr lang="en-US" altLang="zh-CN" dirty="0" smtClean="0"/>
          </a:p>
          <a:p>
            <a:pPr lvl="2"/>
            <a:r>
              <a:rPr lang="en-US" altLang="zh-CN" dirty="0" err="1" smtClean="0"/>
              <a:t>n</a:t>
            </a:r>
            <a:r>
              <a:rPr lang="en-US" altLang="zh-CN" dirty="0" err="1" smtClean="0">
                <a:effectLst/>
              </a:rPr>
              <a:t>gx_http_output_filter</a:t>
            </a:r>
            <a:endParaRPr lang="en-US" altLang="zh-CN" b="1" dirty="0" smtClean="0">
              <a:effectLst/>
            </a:endParaRPr>
          </a:p>
          <a:p>
            <a:pPr lvl="1"/>
            <a:r>
              <a:rPr lang="en-US" altLang="zh-CN" dirty="0" err="1" smtClean="0">
                <a:effectLst/>
              </a:rPr>
              <a:t>ngx_http_finalize_request</a:t>
            </a:r>
            <a:endParaRPr lang="en-US" altLang="zh-CN" dirty="0" smtClean="0">
              <a:effectLst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788" y="931986"/>
            <a:ext cx="5346212" cy="505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7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292" y="307333"/>
            <a:ext cx="9073662" cy="655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8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69" y="331177"/>
            <a:ext cx="9847385" cy="612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04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200</Words>
  <Application>Microsoft Macintosh PowerPoint</Application>
  <PresentationFormat>宽屏</PresentationFormat>
  <Paragraphs>69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DengXian</vt:lpstr>
      <vt:lpstr>DengXian Light</vt:lpstr>
      <vt:lpstr>Office 主题</vt:lpstr>
      <vt:lpstr>http &amp; upstream</vt:lpstr>
      <vt:lpstr>主流程回顾</vt:lpstr>
      <vt:lpstr>主流程调用堆栈</vt:lpstr>
      <vt:lpstr>PowerPoint 演示文稿</vt:lpstr>
      <vt:lpstr>Http执行流程(加载配置 &amp; 事件循环)</vt:lpstr>
      <vt:lpstr>PowerPoint 演示文稿</vt:lpstr>
      <vt:lpstr>http的事件循环（read &amp; process &amp; write）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Ngx_http_upstream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12</cp:revision>
  <dcterms:created xsi:type="dcterms:W3CDTF">2018-07-03T08:17:59Z</dcterms:created>
  <dcterms:modified xsi:type="dcterms:W3CDTF">2018-07-04T03:16:19Z</dcterms:modified>
</cp:coreProperties>
</file>

<file path=docProps/thumbnail.jpeg>
</file>